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1070" r:id="rId3"/>
    <p:sldId id="1071" r:id="rId4"/>
    <p:sldId id="1072" r:id="rId5"/>
    <p:sldId id="107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microsoft.com/office/2016/11/relationships/changesInfo" Target="changesInfos/changesInfo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82361793-8BCF-4F14-B8AD-0C8849F8BF7D}"/>
    <pc:docChg chg="addSld delSld modSld">
      <pc:chgData name="贵申 王" userId="201fba2491c5f930" providerId="LiveId" clId="{82361793-8BCF-4F14-B8AD-0C8849F8BF7D}" dt="2023-09-28T19:25:01.847" v="173" actId="1076"/>
      <pc:docMkLst>
        <pc:docMk/>
      </pc:docMkLst>
      <pc:sldChg chg="modSp add mod">
        <pc:chgData name="贵申 王" userId="201fba2491c5f930" providerId="LiveId" clId="{82361793-8BCF-4F14-B8AD-0C8849F8BF7D}" dt="2023-09-28T19:22:12.514" v="168" actId="1076"/>
        <pc:sldMkLst>
          <pc:docMk/>
          <pc:sldMk cId="0" sldId="1070"/>
        </pc:sldMkLst>
      </pc:sldChg>
      <pc:sldChg chg="modSp add del mod">
        <pc:chgData name="贵申 王" userId="201fba2491c5f930" providerId="LiveId" clId="{82361793-8BCF-4F14-B8AD-0C8849F8BF7D}" dt="2023-09-28T19:25:01.847" v="173" actId="1076"/>
        <pc:sldMkLst>
          <pc:docMk/>
          <pc:sldMk cId="465022894" sldId="1071"/>
        </pc:sldMkLst>
      </pc:sldChg>
      <pc:sldChg chg="modSp add mod">
        <pc:chgData name="贵申 王" userId="201fba2491c5f930" providerId="LiveId" clId="{82361793-8BCF-4F14-B8AD-0C8849F8BF7D}" dt="2023-09-28T19:24:34.865" v="171" actId="1076"/>
        <pc:sldMkLst>
          <pc:docMk/>
          <pc:sldMk cId="3726910854" sldId="1072"/>
        </pc:sldMkLst>
      </pc:sldChg>
      <pc:sldChg chg="modSp add mod">
        <pc:chgData name="贵申 王" userId="201fba2491c5f930" providerId="LiveId" clId="{82361793-8BCF-4F14-B8AD-0C8849F8BF7D}" dt="2023-09-28T19:24:18.793" v="170" actId="1076"/>
        <pc:sldMkLst>
          <pc:docMk/>
          <pc:sldMk cId="3555344400" sldId="1073"/>
        </pc:sldMkLst>
      </pc:sldChg>
    </pc:docChg>
  </pc:docChgLst>
  <pc:docChgLst>
    <pc:chgData name="贵申 王" userId="201fba2491c5f930" providerId="LiveId" clId="{BCACA605-5EFC-46A4-9723-C414AE220CA2}"/>
    <pc:docChg chg="custSel addSld delSld modSld">
      <pc:chgData name="贵申 王" userId="201fba2491c5f930" providerId="LiveId" clId="{BCACA605-5EFC-46A4-9723-C414AE220CA2}" dt="2025-08-15T02:27:32.940" v="124" actId="255"/>
      <pc:docMkLst>
        <pc:docMk/>
      </pc:docMkLst>
      <pc:sldChg chg="modSp mod">
        <pc:chgData name="贵申 王" userId="201fba2491c5f930" providerId="LiveId" clId="{BCACA605-5EFC-46A4-9723-C414AE220CA2}" dt="2025-08-15T02:24:06.942" v="101" actId="255"/>
        <pc:sldMkLst>
          <pc:docMk/>
          <pc:sldMk cId="0" sldId="1070"/>
        </pc:sldMkLst>
        <pc:spChg chg="mod">
          <ac:chgData name="贵申 王" userId="201fba2491c5f930" providerId="LiveId" clId="{BCACA605-5EFC-46A4-9723-C414AE220CA2}" dt="2025-08-15T01:59:46.892" v="10" actId="1076"/>
          <ac:spMkLst>
            <pc:docMk/>
            <pc:sldMk cId="0" sldId="1070"/>
            <ac:spMk id="449538" creationId="{C2B5FF0B-8CBF-9BCE-C219-AC6856CCA559}"/>
          </ac:spMkLst>
        </pc:spChg>
        <pc:spChg chg="mod">
          <ac:chgData name="贵申 王" userId="201fba2491c5f930" providerId="LiveId" clId="{BCACA605-5EFC-46A4-9723-C414AE220CA2}" dt="2025-08-15T02:24:06.942" v="101" actId="255"/>
          <ac:spMkLst>
            <pc:docMk/>
            <pc:sldMk cId="0" sldId="1070"/>
            <ac:spMk id="449539" creationId="{AA327C50-F9E7-0415-82CC-A3226530A04A}"/>
          </ac:spMkLst>
        </pc:spChg>
      </pc:sldChg>
      <pc:sldChg chg="del">
        <pc:chgData name="贵申 王" userId="201fba2491c5f930" providerId="LiveId" clId="{BCACA605-5EFC-46A4-9723-C414AE220CA2}" dt="2025-08-15T01:55:49.556" v="0" actId="47"/>
        <pc:sldMkLst>
          <pc:docMk/>
          <pc:sldMk cId="1325598946" sldId="1071"/>
        </pc:sldMkLst>
      </pc:sldChg>
      <pc:sldChg chg="modSp add mod">
        <pc:chgData name="贵申 王" userId="201fba2491c5f930" providerId="LiveId" clId="{BCACA605-5EFC-46A4-9723-C414AE220CA2}" dt="2025-08-15T02:25:11.455" v="110" actId="20577"/>
        <pc:sldMkLst>
          <pc:docMk/>
          <pc:sldMk cId="3579818864" sldId="1071"/>
        </pc:sldMkLst>
        <pc:spChg chg="mod">
          <ac:chgData name="贵申 王" userId="201fba2491c5f930" providerId="LiveId" clId="{BCACA605-5EFC-46A4-9723-C414AE220CA2}" dt="2025-08-15T02:00:18.460" v="14" actId="20577"/>
          <ac:spMkLst>
            <pc:docMk/>
            <pc:sldMk cId="3579818864" sldId="1071"/>
            <ac:spMk id="449538" creationId="{CF7AAD2E-947A-2C48-1D41-B9EDA101BA08}"/>
          </ac:spMkLst>
        </pc:spChg>
        <pc:spChg chg="mod">
          <ac:chgData name="贵申 王" userId="201fba2491c5f930" providerId="LiveId" clId="{BCACA605-5EFC-46A4-9723-C414AE220CA2}" dt="2025-08-15T02:25:11.455" v="110" actId="20577"/>
          <ac:spMkLst>
            <pc:docMk/>
            <pc:sldMk cId="3579818864" sldId="1071"/>
            <ac:spMk id="449539" creationId="{39319FF1-04CE-F8C9-ED1B-3B645794B7D7}"/>
          </ac:spMkLst>
        </pc:spChg>
      </pc:sldChg>
      <pc:sldChg chg="del">
        <pc:chgData name="贵申 王" userId="201fba2491c5f930" providerId="LiveId" clId="{BCACA605-5EFC-46A4-9723-C414AE220CA2}" dt="2025-08-15T01:55:50.102" v="1" actId="47"/>
        <pc:sldMkLst>
          <pc:docMk/>
          <pc:sldMk cId="2165149766" sldId="1072"/>
        </pc:sldMkLst>
      </pc:sldChg>
      <pc:sldChg chg="modSp add mod">
        <pc:chgData name="贵申 王" userId="201fba2491c5f930" providerId="LiveId" clId="{BCACA605-5EFC-46A4-9723-C414AE220CA2}" dt="2025-08-15T02:27:01.465" v="117" actId="255"/>
        <pc:sldMkLst>
          <pc:docMk/>
          <pc:sldMk cId="4089769986" sldId="1072"/>
        </pc:sldMkLst>
        <pc:spChg chg="mod">
          <ac:chgData name="贵申 王" userId="201fba2491c5f930" providerId="LiveId" clId="{BCACA605-5EFC-46A4-9723-C414AE220CA2}" dt="2025-08-15T02:00:37.878" v="18" actId="20577"/>
          <ac:spMkLst>
            <pc:docMk/>
            <pc:sldMk cId="4089769986" sldId="1072"/>
            <ac:spMk id="449538" creationId="{934295F5-F1D1-3209-4406-2EDA95560FEE}"/>
          </ac:spMkLst>
        </pc:spChg>
        <pc:spChg chg="mod">
          <ac:chgData name="贵申 王" userId="201fba2491c5f930" providerId="LiveId" clId="{BCACA605-5EFC-46A4-9723-C414AE220CA2}" dt="2025-08-15T02:27:01.465" v="117" actId="255"/>
          <ac:spMkLst>
            <pc:docMk/>
            <pc:sldMk cId="4089769986" sldId="1072"/>
            <ac:spMk id="449539" creationId="{335A366B-319E-25AF-8673-B5EE249A1C15}"/>
          </ac:spMkLst>
        </pc:spChg>
      </pc:sldChg>
      <pc:sldChg chg="del">
        <pc:chgData name="贵申 王" userId="201fba2491c5f930" providerId="LiveId" clId="{BCACA605-5EFC-46A4-9723-C414AE220CA2}" dt="2025-08-15T01:55:50.709" v="2" actId="47"/>
        <pc:sldMkLst>
          <pc:docMk/>
          <pc:sldMk cId="1491990651" sldId="1073"/>
        </pc:sldMkLst>
      </pc:sldChg>
      <pc:sldChg chg="modSp add mod">
        <pc:chgData name="贵申 王" userId="201fba2491c5f930" providerId="LiveId" clId="{BCACA605-5EFC-46A4-9723-C414AE220CA2}" dt="2025-08-15T02:27:32.940" v="124" actId="255"/>
        <pc:sldMkLst>
          <pc:docMk/>
          <pc:sldMk cId="3732057503" sldId="1073"/>
        </pc:sldMkLst>
        <pc:spChg chg="mod">
          <ac:chgData name="贵申 王" userId="201fba2491c5f930" providerId="LiveId" clId="{BCACA605-5EFC-46A4-9723-C414AE220CA2}" dt="2025-08-15T02:01:14.949" v="23" actId="20577"/>
          <ac:spMkLst>
            <pc:docMk/>
            <pc:sldMk cId="3732057503" sldId="1073"/>
            <ac:spMk id="449538" creationId="{2E86AB97-B075-5E35-ABC7-190C70FC4977}"/>
          </ac:spMkLst>
        </pc:spChg>
        <pc:spChg chg="mod">
          <ac:chgData name="贵申 王" userId="201fba2491c5f930" providerId="LiveId" clId="{BCACA605-5EFC-46A4-9723-C414AE220CA2}" dt="2025-08-15T02:27:32.940" v="124" actId="255"/>
          <ac:spMkLst>
            <pc:docMk/>
            <pc:sldMk cId="3732057503" sldId="1073"/>
            <ac:spMk id="449539" creationId="{8BE58758-60FD-D22B-7384-38D3721855D1}"/>
          </ac:spMkLst>
        </pc:spChg>
      </pc:sldChg>
    </pc:docChg>
  </pc:docChgLst>
  <pc:docChgLst>
    <pc:chgData name="贵申 王" userId="201fba2491c5f930" providerId="LiveId" clId="{C2209067-BA13-411E-A43D-789512D81C29}"/>
    <pc:docChg chg="modSld">
      <pc:chgData name="贵申 王" userId="201fba2491c5f930" providerId="LiveId" clId="{C2209067-BA13-411E-A43D-789512D81C29}" dt="2024-10-02T00:51:28.351" v="1" actId="1076"/>
      <pc:docMkLst>
        <pc:docMk/>
      </pc:docMkLst>
      <pc:sldChg chg="modSp">
        <pc:chgData name="贵申 王" userId="201fba2491c5f930" providerId="LiveId" clId="{C2209067-BA13-411E-A43D-789512D81C29}" dt="2024-10-02T00:51:28.351" v="1" actId="1076"/>
        <pc:sldMkLst>
          <pc:docMk/>
          <pc:sldMk cId="3555344400" sldId="1073"/>
        </pc:sldMkLst>
      </pc:sldChg>
    </pc:docChg>
  </pc:docChgLst>
  <pc:docChgLst>
    <pc:chgData name="贵申 王" userId="201fba2491c5f930" providerId="LiveId" clId="{C6A478F7-7A0A-4BCB-869D-1A5D7EDF9379}"/>
    <pc:docChg chg="modSld">
      <pc:chgData name="贵申 王" userId="201fba2491c5f930" providerId="LiveId" clId="{C6A478F7-7A0A-4BCB-869D-1A5D7EDF9379}" dt="2025-08-03T01:39:15.957" v="3" actId="20577"/>
      <pc:docMkLst>
        <pc:docMk/>
      </pc:docMkLst>
      <pc:sldChg chg="modSp mod">
        <pc:chgData name="贵申 王" userId="201fba2491c5f930" providerId="LiveId" clId="{C6A478F7-7A0A-4BCB-869D-1A5D7EDF9379}" dt="2025-08-03T01:39:15.957" v="3" actId="20577"/>
        <pc:sldMkLst>
          <pc:docMk/>
          <pc:sldMk cId="2165149766" sldId="1072"/>
        </pc:sldMkLst>
      </pc:sldChg>
    </pc:docChg>
  </pc:docChgLst>
  <pc:docChgLst>
    <pc:chgData name="贵申 王" userId="201fba2491c5f930" providerId="LiveId" clId="{2B89792E-6940-470C-BBFF-FF85A4291D2F}"/>
    <pc:docChg chg="addSld delSld modSld">
      <pc:chgData name="贵申 王" userId="201fba2491c5f930" providerId="LiveId" clId="{2B89792E-6940-470C-BBFF-FF85A4291D2F}" dt="2024-10-09T15:51:37.666" v="41" actId="20577"/>
      <pc:docMkLst>
        <pc:docMk/>
      </pc:docMkLst>
      <pc:sldChg chg="modSp mod">
        <pc:chgData name="贵申 王" userId="201fba2491c5f930" providerId="LiveId" clId="{2B89792E-6940-470C-BBFF-FF85A4291D2F}" dt="2024-10-09T15:51:37.666" v="41" actId="20577"/>
        <pc:sldMkLst>
          <pc:docMk/>
          <pc:sldMk cId="0" sldId="1070"/>
        </pc:sldMkLst>
      </pc:sldChg>
      <pc:sldChg chg="del">
        <pc:chgData name="贵申 王" userId="201fba2491c5f930" providerId="LiveId" clId="{2B89792E-6940-470C-BBFF-FF85A4291D2F}" dt="2024-10-09T03:19:19.262" v="0" actId="47"/>
        <pc:sldMkLst>
          <pc:docMk/>
          <pc:sldMk cId="465022894" sldId="1071"/>
        </pc:sldMkLst>
      </pc:sldChg>
      <pc:sldChg chg="modSp add mod">
        <pc:chgData name="贵申 王" userId="201fba2491c5f930" providerId="LiveId" clId="{2B89792E-6940-470C-BBFF-FF85A4291D2F}" dt="2024-10-09T03:26:16.296" v="35" actId="20577"/>
        <pc:sldMkLst>
          <pc:docMk/>
          <pc:sldMk cId="1325598946" sldId="1071"/>
        </pc:sldMkLst>
      </pc:sldChg>
      <pc:sldChg chg="modSp add mod">
        <pc:chgData name="贵申 王" userId="201fba2491c5f930" providerId="LiveId" clId="{2B89792E-6940-470C-BBFF-FF85A4291D2F}" dt="2024-10-09T03:26:35.280" v="36" actId="20577"/>
        <pc:sldMkLst>
          <pc:docMk/>
          <pc:sldMk cId="2165149766" sldId="1072"/>
        </pc:sldMkLst>
      </pc:sldChg>
      <pc:sldChg chg="del">
        <pc:chgData name="贵申 王" userId="201fba2491c5f930" providerId="LiveId" clId="{2B89792E-6940-470C-BBFF-FF85A4291D2F}" dt="2024-10-09T03:19:19.516" v="1" actId="47"/>
        <pc:sldMkLst>
          <pc:docMk/>
          <pc:sldMk cId="3726910854" sldId="1072"/>
        </pc:sldMkLst>
      </pc:sldChg>
      <pc:sldChg chg="modSp add mod">
        <pc:chgData name="贵申 王" userId="201fba2491c5f930" providerId="LiveId" clId="{2B89792E-6940-470C-BBFF-FF85A4291D2F}" dt="2024-10-09T03:26:55.716" v="37" actId="20577"/>
        <pc:sldMkLst>
          <pc:docMk/>
          <pc:sldMk cId="1491990651" sldId="1073"/>
        </pc:sldMkLst>
      </pc:sldChg>
      <pc:sldChg chg="del">
        <pc:chgData name="贵申 王" userId="201fba2491c5f930" providerId="LiveId" clId="{2B89792E-6940-470C-BBFF-FF85A4291D2F}" dt="2024-10-09T03:19:20.159" v="2" actId="47"/>
        <pc:sldMkLst>
          <pc:docMk/>
          <pc:sldMk cId="3555344400" sldId="107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76C01-D56A-2637-40B8-8C237AB92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B94F6-E241-6CB6-BBC2-10F5DB4FB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B0AD3-58EA-C7F2-DCBF-2D9FBDF26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DE0FB-914A-4EB4-BEC1-3DE203F6A3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8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406BD2-24EF-2DCB-8F26-D83B41412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2F198E-F704-E754-4B49-EA4007E22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9AAB5-D2D2-9382-031A-D25BD2DC8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9D8C0-9AF4-488B-B3FF-003937E773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365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1DE251-118D-28AB-BD71-D1D97902B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46B9B9-B1D6-CB65-570B-E0712A6E2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16372-5BC6-5866-D483-57C732FE5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1EADA-8966-4CAA-A37E-4C0FE95D6D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648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BBABAF-AE5C-05C8-35EC-A7EEB157E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987645-41E1-96F0-78A9-7B903D8F8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04F671-0A1E-AC31-D527-3A312A1BA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8A565-4F5A-47D8-B41C-2FF59628AF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7061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3B2973-28AF-1D4E-1957-D11021448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68BFC4-014E-D07C-CA51-9FB1DB61B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216A2D-4582-9889-90C3-41207743F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8FCB1-3C3D-4BB5-8489-5754C6BE58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8283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2EFAEB6-D791-F031-7B25-397BD9F55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AEBDFE9-7BD7-CCE1-0E55-481E055B5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90F16AE-C2E8-EB35-1331-C53094847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E5791-A0CD-4F58-877B-E5BC5E4989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6161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A450165-A93A-8E78-E17B-6F9B119F4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6178E50-286D-6A98-760F-764E8DA15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D0E0C26-C8D8-65FC-F065-5F59AF438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DB983-11AF-47F2-B78A-3D205DADD7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9282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E300946-1527-8100-F349-94CE8118D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1D7105C-4973-7E3B-4AF3-D97FD53F7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9117600-24BA-438D-C950-F6BD1C419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3D9ED-1AFE-48B0-82BB-C92BA689FC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4422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C82996F-E165-7B2E-4A40-5DD0F89AB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B1D03F3-7C3E-9859-3D1D-17E41CB0F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7831082-9809-8DE3-913E-7D456492B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3BEDA-E233-49C8-87A9-8A59CC5A98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682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D88209E-25D6-8937-EAE8-34C473CB0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24F649F-4CB7-6A4C-1BC7-CE085FE2A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A51CA34-F4D2-2813-5A04-F70180EA3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D05FE-F12C-49F0-AF10-4D9F901BD0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0024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783AEF4-4D38-6592-120C-544242E8B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42C51EA-5190-0D8A-77E1-F15B49E44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115ED70-8C0C-8EA1-FB2D-DFA0AFF66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D3EB0-E1F0-4302-BF59-3800914356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4368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1182350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6827C46-D876-7295-06C1-6AFE460788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1DA3BF5-3055-E954-7BFE-51EBA8AB4F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B16EF6-7D2B-3C8A-FADE-8BB93FBE13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EC842-0FF0-6AF9-44AD-FE46E3DA4F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0689B-4002-A626-9A3D-B4FCE4C59A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74F15F7-67B1-4BD6-AB9E-BACAB3D53C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0209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2pPr>
      <a:lvl3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3pPr>
      <a:lvl4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4pPr>
      <a:lvl5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28588" indent="-128588" algn="l" defTabSz="514350" rtl="0" eaLnBrk="0" fontAlgn="base" hangingPunct="0">
        <a:lnSpc>
          <a:spcPct val="90000"/>
        </a:lnSpc>
        <a:spcBef>
          <a:spcPts val="563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>
            <a:extLst>
              <a:ext uri="{FF2B5EF4-FFF2-40B4-BE49-F238E27FC236}">
                <a16:creationId xmlns:a16="http://schemas.microsoft.com/office/drawing/2014/main" id="{C2B5FF0B-8CBF-9BCE-C219-AC6856CCA5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1132" y="554990"/>
            <a:ext cx="9309735" cy="101092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509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福哉系连妙结 </a:t>
            </a:r>
            <a:b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Blest Be the Tie That Binds 1/4</a:t>
            </a:r>
          </a:p>
        </p:txBody>
      </p:sp>
      <p:sp>
        <p:nvSpPr>
          <p:cNvPr id="449539" name="Rectangle 3">
            <a:extLst>
              <a:ext uri="{FF2B5EF4-FFF2-40B4-BE49-F238E27FC236}">
                <a16:creationId xmlns:a16="http://schemas.microsoft.com/office/drawing/2014/main" id="{AA327C50-F9E7-0415-82CC-A3226530A04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21055" y="2009737"/>
            <a:ext cx="10549890" cy="4293273"/>
          </a:xfrm>
        </p:spPr>
        <p:txBody>
          <a:bodyPr/>
          <a:lstStyle/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 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福哉系连妙结，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在主爱中同心；</a:t>
            </a: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教会圣徒心灵团契，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在地如在天庭。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Blest be the tie that binds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Our hearts in Christian love;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fellowship of kindred minds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Is like to that above.</a:t>
            </a:r>
            <a:endParaRPr lang="zh-CN" altLang="en-US" sz="2800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293E64F-11E9-AAEB-8F8A-67CAA9C859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>
            <a:extLst>
              <a:ext uri="{FF2B5EF4-FFF2-40B4-BE49-F238E27FC236}">
                <a16:creationId xmlns:a16="http://schemas.microsoft.com/office/drawing/2014/main" id="{CF7AAD2E-947A-2C48-1D41-B9EDA101BA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1132" y="554990"/>
            <a:ext cx="9309735" cy="101092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509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福哉系连妙结 </a:t>
            </a:r>
            <a:b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Blest Be the Tie That Binds 2/4</a:t>
            </a:r>
          </a:p>
        </p:txBody>
      </p:sp>
      <p:sp>
        <p:nvSpPr>
          <p:cNvPr id="449539" name="Rectangle 3">
            <a:extLst>
              <a:ext uri="{FF2B5EF4-FFF2-40B4-BE49-F238E27FC236}">
                <a16:creationId xmlns:a16="http://schemas.microsoft.com/office/drawing/2014/main" id="{39319FF1-04CE-F8C9-ED1B-3B645794B7D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21055" y="2009737"/>
            <a:ext cx="10549890" cy="4293273"/>
          </a:xfrm>
        </p:spPr>
        <p:txBody>
          <a:bodyPr/>
          <a:lstStyle/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2 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信众在父座前，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同心虔诚祈祷；</a:t>
            </a: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同一惧怕 同一安慰，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同一希望目标。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Before our Father’s throne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We pour our ardent prayers;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Our fears, our hopes, our aims are one,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Our comforts and our cares.</a:t>
            </a: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zh-CN" altLang="en-US" dirty="0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79818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FD28371E-E554-44A9-87E0-E18A65F72B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>
            <a:extLst>
              <a:ext uri="{FF2B5EF4-FFF2-40B4-BE49-F238E27FC236}">
                <a16:creationId xmlns:a16="http://schemas.microsoft.com/office/drawing/2014/main" id="{934295F5-F1D1-3209-4406-2EDA95560F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1132" y="554990"/>
            <a:ext cx="9309735" cy="101092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509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福哉系连妙结 </a:t>
            </a:r>
            <a:b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Blest Be the Tie That Binds 3/4</a:t>
            </a:r>
          </a:p>
        </p:txBody>
      </p:sp>
      <p:sp>
        <p:nvSpPr>
          <p:cNvPr id="449539" name="Rectangle 3">
            <a:extLst>
              <a:ext uri="{FF2B5EF4-FFF2-40B4-BE49-F238E27FC236}">
                <a16:creationId xmlns:a16="http://schemas.microsoft.com/office/drawing/2014/main" id="{335A366B-319E-25AF-8673-B5EE249A1C1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21055" y="2009737"/>
            <a:ext cx="10549890" cy="4293273"/>
          </a:xfrm>
        </p:spPr>
        <p:txBody>
          <a:bodyPr/>
          <a:lstStyle/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3 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大家分当忧患，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大家分肩重担；</a:t>
            </a: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大家共洒同情之泪，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大家怜惜悲伤。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We share our mutual woes,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Each other’s burdens bear;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And often for each other flows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sympathizing tear.</a:t>
            </a: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zh-CN" altLang="en-US" dirty="0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89769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6D3A2C2-6EEE-9C2B-591F-ACB333990D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>
            <a:extLst>
              <a:ext uri="{FF2B5EF4-FFF2-40B4-BE49-F238E27FC236}">
                <a16:creationId xmlns:a16="http://schemas.microsoft.com/office/drawing/2014/main" id="{2E86AB97-B075-5E35-ABC7-190C70FC49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1132" y="554990"/>
            <a:ext cx="9309735" cy="101092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509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福哉系连妙结 </a:t>
            </a:r>
            <a:b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Blest Be the Tie That Binds 4/4</a:t>
            </a:r>
          </a:p>
        </p:txBody>
      </p:sp>
      <p:sp>
        <p:nvSpPr>
          <p:cNvPr id="449539" name="Rectangle 3">
            <a:extLst>
              <a:ext uri="{FF2B5EF4-FFF2-40B4-BE49-F238E27FC236}">
                <a16:creationId xmlns:a16="http://schemas.microsoft.com/office/drawing/2014/main" id="{8BE58758-60FD-D22B-7384-38D3721855D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21055" y="2009737"/>
            <a:ext cx="10549890" cy="4293273"/>
          </a:xfrm>
        </p:spPr>
        <p:txBody>
          <a:bodyPr/>
          <a:lstStyle/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4 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我等遇有分离，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心内觉大悲伤；</a:t>
            </a: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心神仍旧相连合一，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还有指望再会。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When for awhile we part,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It gives us inward pain;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But we shall still be joined in heart,</a:t>
            </a:r>
          </a:p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And hope to meet again.</a:t>
            </a:r>
          </a:p>
          <a:p>
            <a:pPr marL="0" marR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zh-CN" altLang="en-US" dirty="0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32057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282</Words>
  <Application>Microsoft Office PowerPoint</Application>
  <PresentationFormat>Widescreen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Microsoft YaHei</vt:lpstr>
      <vt:lpstr>Arial</vt:lpstr>
      <vt:lpstr>Calibri</vt:lpstr>
      <vt:lpstr>Calibri Light</vt:lpstr>
      <vt:lpstr>Times New Roman</vt:lpstr>
      <vt:lpstr>Office Theme</vt:lpstr>
      <vt:lpstr>1_Office Theme</vt:lpstr>
      <vt:lpstr>509 福哉系连妙结  Blest Be the Tie That Binds 1/4</vt:lpstr>
      <vt:lpstr>509 福哉系连妙结  Blest Be the Tie That Binds 2/4</vt:lpstr>
      <vt:lpstr>509 福哉系连妙结  Blest Be the Tie That Binds 3/4</vt:lpstr>
      <vt:lpstr>509 福哉系连妙结  Blest Be the Tie That Binds 4/4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385 洁净我  Cleanse Me 1/4</dc:title>
  <dc:creator>贵申 王</dc:creator>
  <cp:lastModifiedBy>贵申 王</cp:lastModifiedBy>
  <cp:revision>1</cp:revision>
  <dcterms:created xsi:type="dcterms:W3CDTF">2023-09-28T18:49:39Z</dcterms:created>
  <dcterms:modified xsi:type="dcterms:W3CDTF">2025-08-15T02:27:39Z</dcterms:modified>
</cp:coreProperties>
</file>